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2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610" y="-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1" y="475489"/>
            <a:ext cx="6399041" cy="8950961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313947" y="627123"/>
            <a:ext cx="6230107" cy="4490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41782" y="2629186"/>
            <a:ext cx="5829300" cy="264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541782" y="5322824"/>
            <a:ext cx="5829300" cy="1320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7198360"/>
            <a:ext cx="6137910" cy="151892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766064"/>
            <a:ext cx="6137910" cy="60492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770473"/>
            <a:ext cx="1485900" cy="75945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770471"/>
            <a:ext cx="4457700" cy="75946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7198360"/>
            <a:ext cx="6137910" cy="151892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190" y="766064"/>
            <a:ext cx="6137910" cy="604926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1" y="475489"/>
            <a:ext cx="6399041" cy="8950961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313947" y="627123"/>
            <a:ext cx="6230107" cy="627080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258" y="7119112"/>
            <a:ext cx="6137910" cy="9773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258" y="8124255"/>
            <a:ext cx="6137910" cy="6075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764" y="766064"/>
            <a:ext cx="2948940" cy="6339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6520" y="766064"/>
            <a:ext cx="2948940" cy="6339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7198360"/>
            <a:ext cx="6137910" cy="151892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18" y="836966"/>
            <a:ext cx="2948940" cy="1144234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9127" y="836966"/>
            <a:ext cx="2948940" cy="1144234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5418" y="2091267"/>
            <a:ext cx="2948940" cy="5041053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9127" y="2091267"/>
            <a:ext cx="2948940" cy="5041053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8601" y="475489"/>
            <a:ext cx="6399041" cy="8950961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088" y="770467"/>
            <a:ext cx="2228850" cy="1320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54135" y="2091270"/>
            <a:ext cx="2228850" cy="6075495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71030" y="1343541"/>
            <a:ext cx="3469619" cy="682413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1" y="475489"/>
            <a:ext cx="6399041" cy="8950961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4800600" y="627123"/>
            <a:ext cx="1743454" cy="62738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39636"/>
            <a:ext cx="6172200" cy="151892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70467"/>
            <a:ext cx="1680210" cy="6083249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6110" y="629443"/>
            <a:ext cx="4443984" cy="62738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8601" y="475489"/>
            <a:ext cx="6399041" cy="8950961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313947" y="627123"/>
            <a:ext cx="6230107" cy="792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377190" y="7201408"/>
            <a:ext cx="6137910" cy="151892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77190" y="766064"/>
            <a:ext cx="6137910" cy="6049264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2832246" y="8828265"/>
            <a:ext cx="1714500" cy="52740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4546746" y="8828265"/>
            <a:ext cx="1714500" cy="52740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261246" y="8828265"/>
            <a:ext cx="342900" cy="52740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pn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>
            <a:extLst>
              <a:ext uri="{FF2B5EF4-FFF2-40B4-BE49-F238E27FC236}">
                <a16:creationId xmlns:a16="http://schemas.microsoft.com/office/drawing/2014/main" xmlns="" id="{5673FB8B-E38F-4B80-ADA8-197294FCE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01291" y="2199032"/>
            <a:ext cx="1780753" cy="1114862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xmlns="" id="{60F64F4B-F9A8-44E2-9D86-CC01115AC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4420" y="2182944"/>
            <a:ext cx="1780753" cy="1114862"/>
          </a:xfrm>
          <a:prstGeom prst="rect">
            <a:avLst/>
          </a:prstGeom>
        </p:spPr>
      </p:pic>
      <p:pic>
        <p:nvPicPr>
          <p:cNvPr id="10" name="Imagine 9">
            <a:extLst>
              <a:ext uri="{FF2B5EF4-FFF2-40B4-BE49-F238E27FC236}">
                <a16:creationId xmlns:a16="http://schemas.microsoft.com/office/drawing/2014/main" xmlns="" id="{F31B4439-FB28-4D9C-A420-E876D4549A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4420" y="3385318"/>
            <a:ext cx="1780753" cy="1114862"/>
          </a:xfrm>
          <a:prstGeom prst="rect">
            <a:avLst/>
          </a:prstGeom>
        </p:spPr>
      </p:pic>
      <p:pic>
        <p:nvPicPr>
          <p:cNvPr id="12" name="Imagine 11">
            <a:extLst>
              <a:ext uri="{FF2B5EF4-FFF2-40B4-BE49-F238E27FC236}">
                <a16:creationId xmlns:a16="http://schemas.microsoft.com/office/drawing/2014/main" xmlns="" id="{ADF792B3-083C-4705-B549-780B0CCC80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15419" y="3403399"/>
            <a:ext cx="1775890" cy="1111818"/>
          </a:xfrm>
          <a:prstGeom prst="rect">
            <a:avLst/>
          </a:prstGeom>
        </p:spPr>
      </p:pic>
      <p:pic>
        <p:nvPicPr>
          <p:cNvPr id="14" name="Imagine 13">
            <a:extLst>
              <a:ext uri="{FF2B5EF4-FFF2-40B4-BE49-F238E27FC236}">
                <a16:creationId xmlns:a16="http://schemas.microsoft.com/office/drawing/2014/main" xmlns="" id="{9E56577E-56BA-427B-B1AE-2F4C3CCF82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6692" y="3403490"/>
            <a:ext cx="1749949" cy="1095577"/>
          </a:xfrm>
          <a:prstGeom prst="rect">
            <a:avLst/>
          </a:prstGeom>
        </p:spPr>
      </p:pic>
      <p:pic>
        <p:nvPicPr>
          <p:cNvPr id="16" name="Imagine 15">
            <a:extLst>
              <a:ext uri="{FF2B5EF4-FFF2-40B4-BE49-F238E27FC236}">
                <a16:creationId xmlns:a16="http://schemas.microsoft.com/office/drawing/2014/main" xmlns="" id="{81D5B86C-9F5C-48AC-AA35-A22F582020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18162" y="2199032"/>
            <a:ext cx="1780752" cy="1114862"/>
          </a:xfrm>
          <a:prstGeom prst="rect">
            <a:avLst/>
          </a:prstGeom>
        </p:spPr>
      </p:pic>
      <p:sp>
        <p:nvSpPr>
          <p:cNvPr id="19" name="Text Placeholder 3">
            <a:extLst>
              <a:ext uri="{FF2B5EF4-FFF2-40B4-BE49-F238E27FC236}">
                <a16:creationId xmlns:a16="http://schemas.microsoft.com/office/drawing/2014/main" xmlns="" id="{7FA03992-AEE6-422A-9FE3-AE6F8ACCE433}"/>
              </a:ext>
            </a:extLst>
          </p:cNvPr>
          <p:cNvSpPr txBox="1">
            <a:spLocks/>
          </p:cNvSpPr>
          <p:nvPr/>
        </p:nvSpPr>
        <p:spPr>
          <a:xfrm>
            <a:off x="4290443" y="8939113"/>
            <a:ext cx="2362200" cy="457200"/>
          </a:xfrm>
          <a:prstGeom prst="rect">
            <a:avLst/>
          </a:prstGeom>
        </p:spPr>
        <p:txBody>
          <a:bodyPr vert="horz" lIns="91440" tIns="91440">
            <a:normAutofit fontScale="85000" lnSpcReduction="10000"/>
          </a:bodyPr>
          <a:lstStyle>
            <a:lvl1pPr marL="18288" marR="18288" indent="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None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o-RO" sz="2000" dirty="0"/>
              <a:t>   www.romseh.ro</a:t>
            </a:r>
            <a:endParaRPr lang="en-US" sz="2000" dirty="0"/>
          </a:p>
        </p:txBody>
      </p:sp>
      <p:pic>
        <p:nvPicPr>
          <p:cNvPr id="15" name="Imagine 14">
            <a:extLst>
              <a:ext uri="{FF2B5EF4-FFF2-40B4-BE49-F238E27FC236}">
                <a16:creationId xmlns:a16="http://schemas.microsoft.com/office/drawing/2014/main" xmlns="" id="{AA0EE9EC-96CE-4FA1-8D9E-4F9980ACCE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23025" y="4624642"/>
            <a:ext cx="1775889" cy="1209976"/>
          </a:xfrm>
          <a:prstGeom prst="rect">
            <a:avLst/>
          </a:prstGeom>
        </p:spPr>
      </p:pic>
      <p:pic>
        <p:nvPicPr>
          <p:cNvPr id="21" name="Imagine 20">
            <a:extLst>
              <a:ext uri="{FF2B5EF4-FFF2-40B4-BE49-F238E27FC236}">
                <a16:creationId xmlns:a16="http://schemas.microsoft.com/office/drawing/2014/main" xmlns="" id="{D3F94A50-B50F-4B05-BB9E-FC9A8C2D584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140" y="5944279"/>
            <a:ext cx="1793901" cy="1652000"/>
          </a:xfrm>
          <a:prstGeom prst="rect">
            <a:avLst/>
          </a:prstGeom>
        </p:spPr>
      </p:pic>
      <p:pic>
        <p:nvPicPr>
          <p:cNvPr id="24" name="Imagine 23">
            <a:extLst>
              <a:ext uri="{FF2B5EF4-FFF2-40B4-BE49-F238E27FC236}">
                <a16:creationId xmlns:a16="http://schemas.microsoft.com/office/drawing/2014/main" xmlns="" id="{5C69AE49-AD58-40AA-9D28-78B559C5C95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2889" y="5942517"/>
            <a:ext cx="1815913" cy="1652000"/>
          </a:xfrm>
          <a:prstGeom prst="rect">
            <a:avLst/>
          </a:prstGeom>
        </p:spPr>
      </p:pic>
      <p:pic>
        <p:nvPicPr>
          <p:cNvPr id="27" name="Imagine 26">
            <a:extLst>
              <a:ext uri="{FF2B5EF4-FFF2-40B4-BE49-F238E27FC236}">
                <a16:creationId xmlns:a16="http://schemas.microsoft.com/office/drawing/2014/main" xmlns="" id="{544CAF27-998D-4B9B-93E7-D8F0BF028BE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140" y="7682923"/>
            <a:ext cx="1797554" cy="1198954"/>
          </a:xfrm>
          <a:prstGeom prst="rect">
            <a:avLst/>
          </a:prstGeom>
        </p:spPr>
      </p:pic>
      <p:pic>
        <p:nvPicPr>
          <p:cNvPr id="29" name="Imagine 28">
            <a:extLst>
              <a:ext uri="{FF2B5EF4-FFF2-40B4-BE49-F238E27FC236}">
                <a16:creationId xmlns:a16="http://schemas.microsoft.com/office/drawing/2014/main" xmlns="" id="{8F4B7BC8-8AC0-4FDE-955E-B6811BBAB89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23861" y="5952978"/>
            <a:ext cx="1767448" cy="1656983"/>
          </a:xfrm>
          <a:prstGeom prst="rect">
            <a:avLst/>
          </a:prstGeom>
        </p:spPr>
      </p:pic>
      <p:pic>
        <p:nvPicPr>
          <p:cNvPr id="33" name="Imagine 32">
            <a:extLst>
              <a:ext uri="{FF2B5EF4-FFF2-40B4-BE49-F238E27FC236}">
                <a16:creationId xmlns:a16="http://schemas.microsoft.com/office/drawing/2014/main" xmlns="" id="{F779A852-9BC4-4BD8-9831-0BB1B5D5E10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492888" y="7682923"/>
            <a:ext cx="1815912" cy="1198954"/>
          </a:xfrm>
          <a:prstGeom prst="rect">
            <a:avLst/>
          </a:prstGeom>
        </p:spPr>
      </p:pic>
      <p:pic>
        <p:nvPicPr>
          <p:cNvPr id="35" name="Imagine 34">
            <a:extLst>
              <a:ext uri="{FF2B5EF4-FFF2-40B4-BE49-F238E27FC236}">
                <a16:creationId xmlns:a16="http://schemas.microsoft.com/office/drawing/2014/main" xmlns="" id="{E6217C73-6D5A-42CF-AD1B-3B5A77CB778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23025" y="7701213"/>
            <a:ext cx="1815912" cy="1180664"/>
          </a:xfrm>
          <a:prstGeom prst="rect">
            <a:avLst/>
          </a:prstGeom>
        </p:spPr>
      </p:pic>
      <p:pic>
        <p:nvPicPr>
          <p:cNvPr id="37" name="Imagine 36">
            <a:extLst>
              <a:ext uri="{FF2B5EF4-FFF2-40B4-BE49-F238E27FC236}">
                <a16:creationId xmlns:a16="http://schemas.microsoft.com/office/drawing/2014/main" xmlns="" id="{A3C13CFD-CDE8-4B37-A7C7-C4817B1C328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2889" y="4635663"/>
            <a:ext cx="1797554" cy="1198955"/>
          </a:xfrm>
          <a:prstGeom prst="rect">
            <a:avLst/>
          </a:prstGeom>
        </p:spPr>
      </p:pic>
      <p:pic>
        <p:nvPicPr>
          <p:cNvPr id="41" name="Imagine 40">
            <a:extLst>
              <a:ext uri="{FF2B5EF4-FFF2-40B4-BE49-F238E27FC236}">
                <a16:creationId xmlns:a16="http://schemas.microsoft.com/office/drawing/2014/main" xmlns="" id="{10A72763-D882-45E4-A1F0-FE427E7977E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140" y="4635662"/>
            <a:ext cx="1758167" cy="1198955"/>
          </a:xfrm>
          <a:prstGeom prst="rect">
            <a:avLst/>
          </a:prstGeom>
        </p:spPr>
      </p:pic>
      <p:pic>
        <p:nvPicPr>
          <p:cNvPr id="20" name="Imagine 19">
            <a:extLst>
              <a:ext uri="{FF2B5EF4-FFF2-40B4-BE49-F238E27FC236}">
                <a16:creationId xmlns:a16="http://schemas.microsoft.com/office/drawing/2014/main" xmlns="" id="{6B5E851B-3EF6-4841-8522-6BF58306004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9063" y="8881877"/>
            <a:ext cx="1429181" cy="571672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xmlns="" id="{DFF40530-F840-42F1-B166-8134ECF41CE3}"/>
              </a:ext>
            </a:extLst>
          </p:cNvPr>
          <p:cNvSpPr txBox="1">
            <a:spLocks/>
          </p:cNvSpPr>
          <p:nvPr/>
        </p:nvSpPr>
        <p:spPr>
          <a:xfrm>
            <a:off x="0" y="32549"/>
            <a:ext cx="6858000" cy="457201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200" b="1" kern="1200">
                <a:solidFill>
                  <a:schemeClr val="accent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GB" dirty="0">
                <a:solidFill>
                  <a:srgbClr val="0070C0"/>
                </a:solidFill>
              </a:rPr>
              <a:t>P</a:t>
            </a:r>
            <a:r>
              <a:rPr lang="ro-RO" dirty="0">
                <a:solidFill>
                  <a:srgbClr val="0070C0"/>
                </a:solidFill>
              </a:rPr>
              <a:t>iese după documentația beneficiarului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xmlns="" id="{896A08C9-9398-4056-95FB-EA471F264CDA}"/>
              </a:ext>
            </a:extLst>
          </p:cNvPr>
          <p:cNvSpPr txBox="1">
            <a:spLocks/>
          </p:cNvSpPr>
          <p:nvPr/>
        </p:nvSpPr>
        <p:spPr>
          <a:xfrm>
            <a:off x="304800" y="595036"/>
            <a:ext cx="6233269" cy="2148164"/>
          </a:xfrm>
          <a:prstGeom prst="rect">
            <a:avLst/>
          </a:prstGeom>
        </p:spPr>
        <p:txBody>
          <a:bodyPr vert="horz" lIns="91440" tIns="91440">
            <a:noAutofit/>
          </a:bodyPr>
          <a:lstStyle>
            <a:lvl1pPr marL="18288" marR="18288" indent="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None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it-IT" sz="1600" b="1" dirty="0"/>
              <a:t>Realizăm piese diverse după documentația beneficiarului:</a:t>
            </a:r>
            <a:endParaRPr lang="ro-RO" sz="1600" b="1" dirty="0"/>
          </a:p>
          <a:p>
            <a:r>
              <a:rPr lang="en-US" sz="1600" b="1" dirty="0"/>
              <a:t>*</a:t>
            </a:r>
            <a:r>
              <a:rPr lang="ro-RO" sz="1600" b="1" dirty="0"/>
              <a:t>Piese diverse;</a:t>
            </a:r>
            <a:endParaRPr lang="en-US" sz="1600" b="1" dirty="0"/>
          </a:p>
          <a:p>
            <a:r>
              <a:rPr lang="en-US" sz="1600" b="1" dirty="0"/>
              <a:t>*</a:t>
            </a:r>
            <a:r>
              <a:rPr lang="ro-RO" sz="1600" b="1" dirty="0"/>
              <a:t>Piese părți subansamble mașini-unelte;</a:t>
            </a:r>
            <a:endParaRPr lang="en-GB" sz="1600" b="1" dirty="0"/>
          </a:p>
          <a:p>
            <a:r>
              <a:rPr lang="en-US" sz="1600" b="1" dirty="0"/>
              <a:t>*</a:t>
            </a:r>
            <a:r>
              <a:rPr lang="ro-RO" sz="1600" b="1" dirty="0"/>
              <a:t>Dispozitive de prindere;</a:t>
            </a:r>
            <a:endParaRPr lang="en-GB" sz="1600" b="1" dirty="0"/>
          </a:p>
          <a:p>
            <a:r>
              <a:rPr lang="en-US" sz="1600" b="1" dirty="0"/>
              <a:t>*</a:t>
            </a:r>
            <a:r>
              <a:rPr lang="ro-RO" sz="1600" b="1" dirty="0"/>
              <a:t>Dispozitive de control; </a:t>
            </a:r>
            <a:endParaRPr lang="en-US" sz="16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344</TotalTime>
  <Words>34</Words>
  <Application>Microsoft Office PowerPoint</Application>
  <PresentationFormat>Hârtie A4 (210x297 mm)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2" baseType="lpstr">
      <vt:lpstr>Aspect</vt:lpstr>
      <vt:lpstr>Diapozitivul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Ciprian Bogoi</dc:creator>
  <cp:lastModifiedBy>George</cp:lastModifiedBy>
  <cp:revision>89</cp:revision>
  <dcterms:created xsi:type="dcterms:W3CDTF">2006-08-16T00:00:00Z</dcterms:created>
  <dcterms:modified xsi:type="dcterms:W3CDTF">2021-10-12T11:54:41Z</dcterms:modified>
</cp:coreProperties>
</file>